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3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83" r:id="rId14"/>
    <p:sldId id="267" r:id="rId15"/>
    <p:sldId id="268" r:id="rId16"/>
    <p:sldId id="266" r:id="rId17"/>
    <p:sldId id="269" r:id="rId18"/>
    <p:sldId id="270" r:id="rId19"/>
    <p:sldId id="297" r:id="rId20"/>
    <p:sldId id="298" r:id="rId21"/>
    <p:sldId id="300" r:id="rId22"/>
    <p:sldId id="299" r:id="rId23"/>
    <p:sldId id="275" r:id="rId24"/>
    <p:sldId id="286" r:id="rId25"/>
    <p:sldId id="294" r:id="rId26"/>
    <p:sldId id="295" r:id="rId27"/>
    <p:sldId id="296" r:id="rId28"/>
    <p:sldId id="288" r:id="rId29"/>
    <p:sldId id="292" r:id="rId30"/>
    <p:sldId id="271" r:id="rId31"/>
    <p:sldId id="281" r:id="rId32"/>
    <p:sldId id="276" r:id="rId33"/>
    <p:sldId id="282" r:id="rId34"/>
    <p:sldId id="290" r:id="rId35"/>
    <p:sldId id="293" r:id="rId36"/>
    <p:sldId id="291" r:id="rId37"/>
    <p:sldId id="285" r:id="rId38"/>
    <p:sldId id="280" r:id="rId39"/>
    <p:sldId id="279" r:id="rId40"/>
    <p:sldId id="278" r:id="rId41"/>
    <p:sldId id="287" r:id="rId42"/>
    <p:sldId id="28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5618674" y="453004"/>
            <a:ext cx="5849874" cy="5943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121192"/>
            <a:ext cx="6871940" cy="4472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28" y="2488373"/>
            <a:ext cx="3882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Yolov5 </a:t>
            </a:r>
            <a:r>
              <a:rPr lang="ko-KR" altLang="en-US" sz="2000" dirty="0" smtClean="0"/>
              <a:t>모델을 학습시키기 위해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크기를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2000" dirty="0" smtClean="0"/>
              <a:t>으로</a:t>
            </a:r>
            <a:endParaRPr lang="en-US" altLang="ko-KR" sz="2000" dirty="0" smtClean="0"/>
          </a:p>
          <a:p>
            <a:r>
              <a:rPr lang="ko-KR" altLang="en-US" sz="2000" dirty="0" smtClean="0"/>
              <a:t>크기를 조정하고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결함인 좌표를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Standardization(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표준화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하고</a:t>
            </a:r>
            <a:endParaRPr lang="en-US" altLang="ko-KR" sz="2000" dirty="0" smtClean="0"/>
          </a:p>
          <a:p>
            <a:r>
              <a:rPr lang="en-US" altLang="ko-KR" sz="2000" dirty="0" smtClean="0"/>
              <a:t>weight(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), height(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길이</a:t>
            </a:r>
            <a:endParaRPr lang="en-US" altLang="ko-KR" sz="2000" dirty="0" smtClean="0"/>
          </a:p>
          <a:p>
            <a:r>
              <a:rPr lang="ko-KR" altLang="en-US" sz="2000" dirty="0" smtClean="0"/>
              <a:t>또한 표준화를 진행 후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를 정수 형태로 제공해 주어야 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424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424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Xml file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12" y="1844249"/>
            <a:ext cx="4564764" cy="45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423061"/>
            <a:ext cx="7973584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0" y="1468025"/>
            <a:ext cx="6951741" cy="521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</a:t>
            </a:r>
            <a:r>
              <a:rPr lang="en-US" altLang="ko-KR" dirty="0"/>
              <a:t>Curve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39632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10034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10034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10034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학습이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</a:t>
            </a:r>
            <a:r>
              <a:rPr lang="ko-KR" altLang="en-US" dirty="0" smtClean="0"/>
              <a:t>위한 더 다양한 </a:t>
            </a:r>
            <a:r>
              <a:rPr lang="ko-KR" altLang="en-US" dirty="0" smtClean="0"/>
              <a:t>데이터 </a:t>
            </a:r>
            <a:r>
              <a:rPr lang="ko-KR" altLang="en-US" dirty="0" smtClean="0"/>
              <a:t>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2524983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</a:t>
            </a:r>
            <a:r>
              <a:rPr lang="ko-KR" altLang="en-US" dirty="0" smtClean="0"/>
              <a:t>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(</a:t>
            </a:r>
            <a:r>
              <a:rPr lang="en-US" altLang="ko-KR" dirty="0"/>
              <a:t>Y</a:t>
            </a:r>
            <a:r>
              <a:rPr lang="en-US" altLang="ko-KR" dirty="0" smtClean="0"/>
              <a:t>olov8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전처리 종류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342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703689" y="1828860"/>
            <a:ext cx="8784623" cy="4382330"/>
            <a:chOff x="1782305" y="1915345"/>
            <a:chExt cx="7400373" cy="36917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305" y="2367123"/>
              <a:ext cx="3240000" cy="3240000"/>
            </a:xfrm>
            <a:prstGeom prst="rect">
              <a:avLst/>
            </a:prstGeom>
          </p:spPr>
        </p:pic>
        <p:sp>
          <p:nvSpPr>
            <p:cNvPr id="5" name="액자 4"/>
            <p:cNvSpPr/>
            <p:nvPr/>
          </p:nvSpPr>
          <p:spPr>
            <a:xfrm>
              <a:off x="3277034" y="3450372"/>
              <a:ext cx="536751" cy="53675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액자 5"/>
            <p:cNvSpPr/>
            <p:nvPr/>
          </p:nvSpPr>
          <p:spPr>
            <a:xfrm>
              <a:off x="3827759" y="2398873"/>
              <a:ext cx="335311" cy="3353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액자 6"/>
            <p:cNvSpPr/>
            <p:nvPr/>
          </p:nvSpPr>
          <p:spPr>
            <a:xfrm>
              <a:off x="4192239" y="2373473"/>
              <a:ext cx="335311" cy="33531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액자 7"/>
            <p:cNvSpPr/>
            <p:nvPr/>
          </p:nvSpPr>
          <p:spPr>
            <a:xfrm>
              <a:off x="3017351" y="4065293"/>
              <a:ext cx="217999" cy="227308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액자 8"/>
            <p:cNvSpPr/>
            <p:nvPr/>
          </p:nvSpPr>
          <p:spPr>
            <a:xfrm>
              <a:off x="3926141" y="4424183"/>
              <a:ext cx="536751" cy="53675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액자 9"/>
            <p:cNvSpPr/>
            <p:nvPr/>
          </p:nvSpPr>
          <p:spPr>
            <a:xfrm>
              <a:off x="2344085" y="2934040"/>
              <a:ext cx="536751" cy="53675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액자 10"/>
            <p:cNvSpPr/>
            <p:nvPr/>
          </p:nvSpPr>
          <p:spPr>
            <a:xfrm>
              <a:off x="2061195" y="4539784"/>
              <a:ext cx="536751" cy="53675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액자 11"/>
            <p:cNvSpPr/>
            <p:nvPr/>
          </p:nvSpPr>
          <p:spPr>
            <a:xfrm>
              <a:off x="4361569" y="3582354"/>
              <a:ext cx="536751" cy="53675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액자 12"/>
            <p:cNvSpPr/>
            <p:nvPr/>
          </p:nvSpPr>
          <p:spPr>
            <a:xfrm>
              <a:off x="3913894" y="3782379"/>
              <a:ext cx="534281" cy="751521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500" y="2367123"/>
              <a:ext cx="2216626" cy="3188298"/>
            </a:xfrm>
            <a:prstGeom prst="rect">
              <a:avLst/>
            </a:prstGeom>
          </p:spPr>
        </p:pic>
        <p:cxnSp>
          <p:nvCxnSpPr>
            <p:cNvPr id="16" name="직선 화살표 연결선 15"/>
            <p:cNvCxnSpPr/>
            <p:nvPr/>
          </p:nvCxnSpPr>
          <p:spPr>
            <a:xfrm flipH="1">
              <a:off x="4460422" y="2628962"/>
              <a:ext cx="1982324" cy="208898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739540" y="1915345"/>
              <a:ext cx="3443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xmin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ymin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xmax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ymax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class_id</a:t>
              </a:r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378250" y="2367123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①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78250" y="2708783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②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78250" y="3024363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③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378250" y="3366023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④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78250" y="3627657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⑤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378250" y="3937101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⑥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78250" y="4252680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⑦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78250" y="4539784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⑧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378250" y="4839953"/>
              <a:ext cx="377751" cy="30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⑨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374214" y="5123750"/>
              <a:ext cx="385823" cy="31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0B050"/>
                  </a:solidFill>
                </a:rPr>
                <a:t>⑩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57680" y="4284311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00B050"/>
                  </a:solidFill>
                </a:rPr>
                <a:t>①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769170" y="3496328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②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92168" y="3137776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③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524442" y="3637363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④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05155" y="2656077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⑤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22870" y="2099981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⑥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640636" y="2064291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⑦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73167" y="4152063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⑧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694609" y="3278828"/>
              <a:ext cx="377751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⑨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72987" y="4246545"/>
              <a:ext cx="385823" cy="44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00B050"/>
                  </a:solidFill>
                </a:rPr>
                <a:t>⑩</a:t>
              </a:r>
              <a:endParaRPr lang="ko-KR" altLang="en-US" sz="28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63" name="액자 62"/>
          <p:cNvSpPr/>
          <p:nvPr/>
        </p:nvSpPr>
        <p:spPr>
          <a:xfrm>
            <a:off x="2965620" y="4214133"/>
            <a:ext cx="258776" cy="26982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1523</TotalTime>
  <Words>723</Words>
  <Application>Microsoft Office PowerPoint</Application>
  <PresentationFormat>와이드스크린</PresentationFormat>
  <Paragraphs>158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KoPub돋움체_Pro Light</vt:lpstr>
      <vt:lpstr>맑은 고딕</vt:lpstr>
      <vt:lpstr>Arial</vt:lpstr>
      <vt:lpstr>Cambria Math</vt:lpstr>
      <vt:lpstr>Office 테마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데이터 증강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사용한 모델</vt:lpstr>
      <vt:lpstr>데이터 전처리</vt:lpstr>
      <vt:lpstr>데이터 전처리</vt:lpstr>
      <vt:lpstr>모델 학습</vt:lpstr>
      <vt:lpstr>결과</vt:lpstr>
      <vt:lpstr>혼동 행렬 (Confusion matrix)</vt:lpstr>
      <vt:lpstr>Precision(정밀도) Curve </vt:lpstr>
      <vt:lpstr>Recall(재현율) Curve</vt:lpstr>
      <vt:lpstr>PR Curve</vt:lpstr>
      <vt:lpstr>모델 테스트</vt:lpstr>
      <vt:lpstr>문제점</vt:lpstr>
      <vt:lpstr>향후 계획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168</cp:revision>
  <dcterms:created xsi:type="dcterms:W3CDTF">2024-09-02T00:53:22Z</dcterms:created>
  <dcterms:modified xsi:type="dcterms:W3CDTF">2024-09-06T08:40:02Z</dcterms:modified>
</cp:coreProperties>
</file>